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55" r:id="rId5"/>
    <p:sldMasterId id="2147483662" r:id="rId6"/>
  </p:sldMasterIdLst>
  <p:notesMasterIdLst>
    <p:notesMasterId r:id="rId8"/>
  </p:notesMasterIdLst>
  <p:handoutMasterIdLst>
    <p:handoutMasterId r:id="rId9"/>
  </p:handoutMasterIdLst>
  <p:sldIdLst>
    <p:sldId id="262" r:id="rId7"/>
  </p:sldIdLst>
  <p:sldSz cx="15238413" cy="7999413"/>
  <p:notesSz cx="6858000" cy="9144000"/>
  <p:defaultTextStyle>
    <a:defPPr>
      <a:defRPr lang="cs-CZ"/>
    </a:defPPr>
    <a:lvl1pPr marL="0" algn="l" defTabSz="1115385" rtl="0" eaLnBrk="1" latinLnBrk="0" hangingPunct="1">
      <a:defRPr sz="2196" kern="1200">
        <a:solidFill>
          <a:schemeClr val="tx1"/>
        </a:solidFill>
        <a:latin typeface="+mn-lt"/>
        <a:ea typeface="+mn-ea"/>
        <a:cs typeface="+mn-cs"/>
      </a:defRPr>
    </a:lvl1pPr>
    <a:lvl2pPr marL="557693" algn="l" defTabSz="1115385" rtl="0" eaLnBrk="1" latinLnBrk="0" hangingPunct="1">
      <a:defRPr sz="2196" kern="1200">
        <a:solidFill>
          <a:schemeClr val="tx1"/>
        </a:solidFill>
        <a:latin typeface="+mn-lt"/>
        <a:ea typeface="+mn-ea"/>
        <a:cs typeface="+mn-cs"/>
      </a:defRPr>
    </a:lvl2pPr>
    <a:lvl3pPr marL="1115385" algn="l" defTabSz="1115385" rtl="0" eaLnBrk="1" latinLnBrk="0" hangingPunct="1">
      <a:defRPr sz="2196" kern="1200">
        <a:solidFill>
          <a:schemeClr val="tx1"/>
        </a:solidFill>
        <a:latin typeface="+mn-lt"/>
        <a:ea typeface="+mn-ea"/>
        <a:cs typeface="+mn-cs"/>
      </a:defRPr>
    </a:lvl3pPr>
    <a:lvl4pPr marL="1673078" algn="l" defTabSz="1115385" rtl="0" eaLnBrk="1" latinLnBrk="0" hangingPunct="1">
      <a:defRPr sz="2196" kern="1200">
        <a:solidFill>
          <a:schemeClr val="tx1"/>
        </a:solidFill>
        <a:latin typeface="+mn-lt"/>
        <a:ea typeface="+mn-ea"/>
        <a:cs typeface="+mn-cs"/>
      </a:defRPr>
    </a:lvl4pPr>
    <a:lvl5pPr marL="2230770" algn="l" defTabSz="1115385" rtl="0" eaLnBrk="1" latinLnBrk="0" hangingPunct="1">
      <a:defRPr sz="2196" kern="1200">
        <a:solidFill>
          <a:schemeClr val="tx1"/>
        </a:solidFill>
        <a:latin typeface="+mn-lt"/>
        <a:ea typeface="+mn-ea"/>
        <a:cs typeface="+mn-cs"/>
      </a:defRPr>
    </a:lvl5pPr>
    <a:lvl6pPr marL="2788463" algn="l" defTabSz="1115385" rtl="0" eaLnBrk="1" latinLnBrk="0" hangingPunct="1">
      <a:defRPr sz="2196" kern="1200">
        <a:solidFill>
          <a:schemeClr val="tx1"/>
        </a:solidFill>
        <a:latin typeface="+mn-lt"/>
        <a:ea typeface="+mn-ea"/>
        <a:cs typeface="+mn-cs"/>
      </a:defRPr>
    </a:lvl6pPr>
    <a:lvl7pPr marL="3346155" algn="l" defTabSz="1115385" rtl="0" eaLnBrk="1" latinLnBrk="0" hangingPunct="1">
      <a:defRPr sz="2196" kern="1200">
        <a:solidFill>
          <a:schemeClr val="tx1"/>
        </a:solidFill>
        <a:latin typeface="+mn-lt"/>
        <a:ea typeface="+mn-ea"/>
        <a:cs typeface="+mn-cs"/>
      </a:defRPr>
    </a:lvl7pPr>
    <a:lvl8pPr marL="3903848" algn="l" defTabSz="1115385" rtl="0" eaLnBrk="1" latinLnBrk="0" hangingPunct="1">
      <a:defRPr sz="2196" kern="1200">
        <a:solidFill>
          <a:schemeClr val="tx1"/>
        </a:solidFill>
        <a:latin typeface="+mn-lt"/>
        <a:ea typeface="+mn-ea"/>
        <a:cs typeface="+mn-cs"/>
      </a:defRPr>
    </a:lvl8pPr>
    <a:lvl9pPr marL="4461540" algn="l" defTabSz="1115385" rtl="0" eaLnBrk="1" latinLnBrk="0" hangingPunct="1">
      <a:defRPr sz="219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79" autoAdjust="0"/>
    <p:restoredTop sz="94793"/>
  </p:normalViewPr>
  <p:slideViewPr>
    <p:cSldViewPr snapToGrid="0">
      <p:cViewPr varScale="1">
        <p:scale>
          <a:sx n="99" d="100"/>
          <a:sy n="99" d="100"/>
        </p:scale>
        <p:origin x="45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8" d="100"/>
          <a:sy n="108" d="100"/>
        </p:scale>
        <p:origin x="536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4F9B4C06-23AC-052A-A1B9-5A0EB350A28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AD652D1-1127-BB2A-FD0A-F877092362C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9AE975-A5E1-B74B-94F7-9B4013CCFB1E}" type="datetimeFigureOut">
              <a:rPr lang="cs-CZ" smtClean="0"/>
              <a:t>09.09.2025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53EC6A4-3029-F343-AE26-9D55DBC20E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8C43472-D8EB-ED5C-AA7B-199EB929C0B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95EAAB-87C8-7340-B113-61050F92C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1362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F4A22E-4C7E-3D42-94D9-C278AE904304}" type="datetimeFigureOut">
              <a:rPr lang="cs-CZ" smtClean="0"/>
              <a:t>09.09.2025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90538" y="1143000"/>
            <a:ext cx="58769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FEBC48-98F0-904D-8630-C0E00F0EAF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8252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115385" rtl="0" eaLnBrk="1" latinLnBrk="0" hangingPunct="1">
      <a:defRPr sz="1464" kern="1200">
        <a:solidFill>
          <a:schemeClr val="tx1"/>
        </a:solidFill>
        <a:latin typeface="+mn-lt"/>
        <a:ea typeface="+mn-ea"/>
        <a:cs typeface="+mn-cs"/>
      </a:defRPr>
    </a:lvl1pPr>
    <a:lvl2pPr marL="557693" algn="l" defTabSz="1115385" rtl="0" eaLnBrk="1" latinLnBrk="0" hangingPunct="1">
      <a:defRPr sz="1464" kern="1200">
        <a:solidFill>
          <a:schemeClr val="tx1"/>
        </a:solidFill>
        <a:latin typeface="+mn-lt"/>
        <a:ea typeface="+mn-ea"/>
        <a:cs typeface="+mn-cs"/>
      </a:defRPr>
    </a:lvl2pPr>
    <a:lvl3pPr marL="1115385" algn="l" defTabSz="1115385" rtl="0" eaLnBrk="1" latinLnBrk="0" hangingPunct="1">
      <a:defRPr sz="1464" kern="1200">
        <a:solidFill>
          <a:schemeClr val="tx1"/>
        </a:solidFill>
        <a:latin typeface="+mn-lt"/>
        <a:ea typeface="+mn-ea"/>
        <a:cs typeface="+mn-cs"/>
      </a:defRPr>
    </a:lvl3pPr>
    <a:lvl4pPr marL="1673078" algn="l" defTabSz="1115385" rtl="0" eaLnBrk="1" latinLnBrk="0" hangingPunct="1">
      <a:defRPr sz="1464" kern="1200">
        <a:solidFill>
          <a:schemeClr val="tx1"/>
        </a:solidFill>
        <a:latin typeface="+mn-lt"/>
        <a:ea typeface="+mn-ea"/>
        <a:cs typeface="+mn-cs"/>
      </a:defRPr>
    </a:lvl4pPr>
    <a:lvl5pPr marL="2230770" algn="l" defTabSz="1115385" rtl="0" eaLnBrk="1" latinLnBrk="0" hangingPunct="1">
      <a:defRPr sz="1464" kern="1200">
        <a:solidFill>
          <a:schemeClr val="tx1"/>
        </a:solidFill>
        <a:latin typeface="+mn-lt"/>
        <a:ea typeface="+mn-ea"/>
        <a:cs typeface="+mn-cs"/>
      </a:defRPr>
    </a:lvl5pPr>
    <a:lvl6pPr marL="2788463" algn="l" defTabSz="1115385" rtl="0" eaLnBrk="1" latinLnBrk="0" hangingPunct="1">
      <a:defRPr sz="1464" kern="1200">
        <a:solidFill>
          <a:schemeClr val="tx1"/>
        </a:solidFill>
        <a:latin typeface="+mn-lt"/>
        <a:ea typeface="+mn-ea"/>
        <a:cs typeface="+mn-cs"/>
      </a:defRPr>
    </a:lvl6pPr>
    <a:lvl7pPr marL="3346155" algn="l" defTabSz="1115385" rtl="0" eaLnBrk="1" latinLnBrk="0" hangingPunct="1">
      <a:defRPr sz="1464" kern="1200">
        <a:solidFill>
          <a:schemeClr val="tx1"/>
        </a:solidFill>
        <a:latin typeface="+mn-lt"/>
        <a:ea typeface="+mn-ea"/>
        <a:cs typeface="+mn-cs"/>
      </a:defRPr>
    </a:lvl7pPr>
    <a:lvl8pPr marL="3903848" algn="l" defTabSz="1115385" rtl="0" eaLnBrk="1" latinLnBrk="0" hangingPunct="1">
      <a:defRPr sz="1464" kern="1200">
        <a:solidFill>
          <a:schemeClr val="tx1"/>
        </a:solidFill>
        <a:latin typeface="+mn-lt"/>
        <a:ea typeface="+mn-ea"/>
        <a:cs typeface="+mn-cs"/>
      </a:defRPr>
    </a:lvl8pPr>
    <a:lvl9pPr marL="4461540" algn="l" defTabSz="1115385" rtl="0" eaLnBrk="1" latinLnBrk="0" hangingPunct="1">
      <a:defRPr sz="146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178465-6CD2-FE58-5C5D-DF151F6799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822" y="837539"/>
            <a:ext cx="6436766" cy="19313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600">
                <a:solidFill>
                  <a:schemeClr val="accent3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6D780D-B5CE-9CBF-81BB-E7C0C187F5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1822" y="3299197"/>
            <a:ext cx="6436766" cy="3862677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533278" indent="0" algn="ctr">
              <a:buNone/>
              <a:defRPr sz="2333"/>
            </a:lvl2pPr>
            <a:lvl3pPr marL="1066556" indent="0" algn="ctr">
              <a:buNone/>
              <a:defRPr sz="2100"/>
            </a:lvl3pPr>
            <a:lvl4pPr marL="1599834" indent="0" algn="ctr">
              <a:buNone/>
              <a:defRPr sz="1866"/>
            </a:lvl4pPr>
            <a:lvl5pPr marL="2133112" indent="0" algn="ctr">
              <a:buNone/>
              <a:defRPr sz="1866"/>
            </a:lvl5pPr>
            <a:lvl6pPr marL="2666390" indent="0" algn="ctr">
              <a:buNone/>
              <a:defRPr sz="1866"/>
            </a:lvl6pPr>
            <a:lvl7pPr marL="3199668" indent="0" algn="ctr">
              <a:buNone/>
              <a:defRPr sz="1866"/>
            </a:lvl7pPr>
            <a:lvl8pPr marL="3732947" indent="0" algn="ctr">
              <a:buNone/>
              <a:defRPr sz="1866"/>
            </a:lvl8pPr>
            <a:lvl9pPr marL="4266225" indent="0" algn="ctr">
              <a:buNone/>
              <a:defRPr sz="1866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8" name="Zástupný symbol obrázku 7">
            <a:extLst>
              <a:ext uri="{FF2B5EF4-FFF2-40B4-BE49-F238E27FC236}">
                <a16:creationId xmlns:a16="http://schemas.microsoft.com/office/drawing/2014/main" id="{5FD8A81E-F2A7-5385-1F53-F5E588F888E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800975" y="0"/>
            <a:ext cx="7437438" cy="7999413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0276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178465-6CD2-FE58-5C5D-DF151F6799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821" y="1877445"/>
            <a:ext cx="6436766" cy="165464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6D780D-B5CE-9CBF-81BB-E7C0C187F5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1821" y="3999706"/>
            <a:ext cx="6436766" cy="2122262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533278" indent="0" algn="ctr">
              <a:buNone/>
              <a:defRPr sz="2333"/>
            </a:lvl2pPr>
            <a:lvl3pPr marL="1066556" indent="0" algn="ctr">
              <a:buNone/>
              <a:defRPr sz="2100"/>
            </a:lvl3pPr>
            <a:lvl4pPr marL="1599834" indent="0" algn="ctr">
              <a:buNone/>
              <a:defRPr sz="1866"/>
            </a:lvl4pPr>
            <a:lvl5pPr marL="2133112" indent="0" algn="ctr">
              <a:buNone/>
              <a:defRPr sz="1866"/>
            </a:lvl5pPr>
            <a:lvl6pPr marL="2666390" indent="0" algn="ctr">
              <a:buNone/>
              <a:defRPr sz="1866"/>
            </a:lvl6pPr>
            <a:lvl7pPr marL="3199668" indent="0" algn="ctr">
              <a:buNone/>
              <a:defRPr sz="1866"/>
            </a:lvl7pPr>
            <a:lvl8pPr marL="3732947" indent="0" algn="ctr">
              <a:buNone/>
              <a:defRPr sz="1866"/>
            </a:lvl8pPr>
            <a:lvl9pPr marL="4266225" indent="0" algn="ctr">
              <a:buNone/>
              <a:defRPr sz="1866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8" name="Zástupný symbol obrázku 7">
            <a:extLst>
              <a:ext uri="{FF2B5EF4-FFF2-40B4-BE49-F238E27FC236}">
                <a16:creationId xmlns:a16="http://schemas.microsoft.com/office/drawing/2014/main" id="{5FD8A81E-F2A7-5385-1F53-F5E588F888E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109827" y="1877445"/>
            <a:ext cx="6436765" cy="42445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2151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178465-6CD2-FE58-5C5D-DF151F6799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32522" y="1877445"/>
            <a:ext cx="6436766" cy="165464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Zástupný symbol obrázku 7">
            <a:extLst>
              <a:ext uri="{FF2B5EF4-FFF2-40B4-BE49-F238E27FC236}">
                <a16:creationId xmlns:a16="http://schemas.microsoft.com/office/drawing/2014/main" id="{5FD8A81E-F2A7-5385-1F53-F5E588F888E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125" y="1877444"/>
            <a:ext cx="6436765" cy="42445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6D780D-B5CE-9CBF-81BB-E7C0C187F5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32522" y="3999706"/>
            <a:ext cx="6436766" cy="2122262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533278" indent="0" algn="ctr">
              <a:buNone/>
              <a:defRPr sz="2333"/>
            </a:lvl2pPr>
            <a:lvl3pPr marL="1066556" indent="0" algn="ctr">
              <a:buNone/>
              <a:defRPr sz="2100"/>
            </a:lvl3pPr>
            <a:lvl4pPr marL="1599834" indent="0" algn="ctr">
              <a:buNone/>
              <a:defRPr sz="1866"/>
            </a:lvl4pPr>
            <a:lvl5pPr marL="2133112" indent="0" algn="ctr">
              <a:buNone/>
              <a:defRPr sz="1866"/>
            </a:lvl5pPr>
            <a:lvl6pPr marL="2666390" indent="0" algn="ctr">
              <a:buNone/>
              <a:defRPr sz="1866"/>
            </a:lvl6pPr>
            <a:lvl7pPr marL="3199668" indent="0" algn="ctr">
              <a:buNone/>
              <a:defRPr sz="1866"/>
            </a:lvl7pPr>
            <a:lvl8pPr marL="3732947" indent="0" algn="ctr">
              <a:buNone/>
              <a:defRPr sz="1866"/>
            </a:lvl8pPr>
            <a:lvl9pPr marL="4266225" indent="0" algn="ctr">
              <a:buNone/>
              <a:defRPr sz="1866"/>
            </a:lvl9pPr>
          </a:lstStyle>
          <a:p>
            <a:r>
              <a:rPr lang="cs-CZ" dirty="0"/>
              <a:t>Kliknutím můžete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1660210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|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178465-6CD2-FE58-5C5D-DF151F6799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78515" y="2123511"/>
            <a:ext cx="10481382" cy="375239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0529232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178465-6CD2-FE58-5C5D-DF151F6799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822" y="837539"/>
            <a:ext cx="6436766" cy="19313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6D780D-B5CE-9CBF-81BB-E7C0C187F5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1822" y="3299197"/>
            <a:ext cx="6436766" cy="3862677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533278" indent="0" algn="ctr">
              <a:buNone/>
              <a:defRPr sz="2333"/>
            </a:lvl2pPr>
            <a:lvl3pPr marL="1066556" indent="0" algn="ctr">
              <a:buNone/>
              <a:defRPr sz="2100"/>
            </a:lvl3pPr>
            <a:lvl4pPr marL="1599834" indent="0" algn="ctr">
              <a:buNone/>
              <a:defRPr sz="1866"/>
            </a:lvl4pPr>
            <a:lvl5pPr marL="2133112" indent="0" algn="ctr">
              <a:buNone/>
              <a:defRPr sz="1866"/>
            </a:lvl5pPr>
            <a:lvl6pPr marL="2666390" indent="0" algn="ctr">
              <a:buNone/>
              <a:defRPr sz="1866"/>
            </a:lvl6pPr>
            <a:lvl7pPr marL="3199668" indent="0" algn="ctr">
              <a:buNone/>
              <a:defRPr sz="1866"/>
            </a:lvl7pPr>
            <a:lvl8pPr marL="3732947" indent="0" algn="ctr">
              <a:buNone/>
              <a:defRPr sz="1866"/>
            </a:lvl8pPr>
            <a:lvl9pPr marL="4266225" indent="0" algn="ctr">
              <a:buNone/>
              <a:defRPr sz="1866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8" name="Zástupný symbol obrázku 7">
            <a:extLst>
              <a:ext uri="{FF2B5EF4-FFF2-40B4-BE49-F238E27FC236}">
                <a16:creationId xmlns:a16="http://schemas.microsoft.com/office/drawing/2014/main" id="{5FD8A81E-F2A7-5385-1F53-F5E588F888E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800975" y="0"/>
            <a:ext cx="7437438" cy="7999413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50064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178465-6CD2-FE58-5C5D-DF151F6799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22020" y="801680"/>
            <a:ext cx="6436766" cy="19313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6D780D-B5CE-9CBF-81BB-E7C0C187F5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32523" y="3299197"/>
            <a:ext cx="6436766" cy="3862677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533278" indent="0" algn="ctr">
              <a:buNone/>
              <a:defRPr sz="2333"/>
            </a:lvl2pPr>
            <a:lvl3pPr marL="1066556" indent="0" algn="ctr">
              <a:buNone/>
              <a:defRPr sz="2100"/>
            </a:lvl3pPr>
            <a:lvl4pPr marL="1599834" indent="0" algn="ctr">
              <a:buNone/>
              <a:defRPr sz="1866"/>
            </a:lvl4pPr>
            <a:lvl5pPr marL="2133112" indent="0" algn="ctr">
              <a:buNone/>
              <a:defRPr sz="1866"/>
            </a:lvl5pPr>
            <a:lvl6pPr marL="2666390" indent="0" algn="ctr">
              <a:buNone/>
              <a:defRPr sz="1866"/>
            </a:lvl6pPr>
            <a:lvl7pPr marL="3199668" indent="0" algn="ctr">
              <a:buNone/>
              <a:defRPr sz="1866"/>
            </a:lvl7pPr>
            <a:lvl8pPr marL="3732947" indent="0" algn="ctr">
              <a:buNone/>
              <a:defRPr sz="1866"/>
            </a:lvl8pPr>
            <a:lvl9pPr marL="4266225" indent="0" algn="ctr">
              <a:buNone/>
              <a:defRPr sz="1866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8" name="Zástupný symbol obrázku 7">
            <a:extLst>
              <a:ext uri="{FF2B5EF4-FFF2-40B4-BE49-F238E27FC236}">
                <a16:creationId xmlns:a16="http://schemas.microsoft.com/office/drawing/2014/main" id="{5FD8A81E-F2A7-5385-1F53-F5E588F888E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7437438" cy="7999413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7903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178465-6CD2-FE58-5C5D-DF151F6799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821" y="837539"/>
            <a:ext cx="11649453" cy="19313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6D780D-B5CE-9CBF-81BB-E7C0C187F5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1821" y="4505320"/>
            <a:ext cx="13854771" cy="1931339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533278" indent="0" algn="ctr">
              <a:buNone/>
              <a:defRPr sz="2333"/>
            </a:lvl2pPr>
            <a:lvl3pPr marL="1066556" indent="0" algn="ctr">
              <a:buNone/>
              <a:defRPr sz="2100"/>
            </a:lvl3pPr>
            <a:lvl4pPr marL="1599834" indent="0" algn="ctr">
              <a:buNone/>
              <a:defRPr sz="1866"/>
            </a:lvl4pPr>
            <a:lvl5pPr marL="2133112" indent="0" algn="ctr">
              <a:buNone/>
              <a:defRPr sz="1866"/>
            </a:lvl5pPr>
            <a:lvl6pPr marL="2666390" indent="0" algn="ctr">
              <a:buNone/>
              <a:defRPr sz="1866"/>
            </a:lvl6pPr>
            <a:lvl7pPr marL="3199668" indent="0" algn="ctr">
              <a:buNone/>
              <a:defRPr sz="1866"/>
            </a:lvl7pPr>
            <a:lvl8pPr marL="3732947" indent="0" algn="ctr">
              <a:buNone/>
              <a:defRPr sz="1866"/>
            </a:lvl8pPr>
            <a:lvl9pPr marL="4266225" indent="0" algn="ctr">
              <a:buNone/>
              <a:defRPr sz="1866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FA975D8C-92F4-8B00-0AC3-2A4535A6EF0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2150" y="3101975"/>
            <a:ext cx="11649075" cy="896938"/>
          </a:xfrm>
        </p:spPr>
        <p:txBody>
          <a:bodyPr anchor="ctr">
            <a:normAutofit/>
          </a:bodyPr>
          <a:lstStyle>
            <a:lvl1pPr marL="266639" indent="-266639"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Podnadpis</a:t>
            </a:r>
          </a:p>
        </p:txBody>
      </p:sp>
    </p:spTree>
    <p:extLst>
      <p:ext uri="{BB962C8B-B14F-4D97-AF65-F5344CB8AC3E}">
        <p14:creationId xmlns:p14="http://schemas.microsoft.com/office/powerpoint/2010/main" val="12957147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178465-6CD2-FE58-5C5D-DF151F6799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821" y="1877445"/>
            <a:ext cx="6436766" cy="165464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6D780D-B5CE-9CBF-81BB-E7C0C187F5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1821" y="3999706"/>
            <a:ext cx="6436766" cy="2122262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533278" indent="0" algn="ctr">
              <a:buNone/>
              <a:defRPr sz="2333"/>
            </a:lvl2pPr>
            <a:lvl3pPr marL="1066556" indent="0" algn="ctr">
              <a:buNone/>
              <a:defRPr sz="2100"/>
            </a:lvl3pPr>
            <a:lvl4pPr marL="1599834" indent="0" algn="ctr">
              <a:buNone/>
              <a:defRPr sz="1866"/>
            </a:lvl4pPr>
            <a:lvl5pPr marL="2133112" indent="0" algn="ctr">
              <a:buNone/>
              <a:defRPr sz="1866"/>
            </a:lvl5pPr>
            <a:lvl6pPr marL="2666390" indent="0" algn="ctr">
              <a:buNone/>
              <a:defRPr sz="1866"/>
            </a:lvl6pPr>
            <a:lvl7pPr marL="3199668" indent="0" algn="ctr">
              <a:buNone/>
              <a:defRPr sz="1866"/>
            </a:lvl7pPr>
            <a:lvl8pPr marL="3732947" indent="0" algn="ctr">
              <a:buNone/>
              <a:defRPr sz="1866"/>
            </a:lvl8pPr>
            <a:lvl9pPr marL="4266225" indent="0" algn="ctr">
              <a:buNone/>
              <a:defRPr sz="1866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8" name="Zástupný symbol obrázku 7">
            <a:extLst>
              <a:ext uri="{FF2B5EF4-FFF2-40B4-BE49-F238E27FC236}">
                <a16:creationId xmlns:a16="http://schemas.microsoft.com/office/drawing/2014/main" id="{5FD8A81E-F2A7-5385-1F53-F5E588F888E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109827" y="1877445"/>
            <a:ext cx="6436765" cy="42445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16293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178465-6CD2-FE58-5C5D-DF151F6799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32522" y="1877445"/>
            <a:ext cx="6436766" cy="165464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Zástupný symbol obrázku 7">
            <a:extLst>
              <a:ext uri="{FF2B5EF4-FFF2-40B4-BE49-F238E27FC236}">
                <a16:creationId xmlns:a16="http://schemas.microsoft.com/office/drawing/2014/main" id="{5FD8A81E-F2A7-5385-1F53-F5E588F888E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125" y="1877444"/>
            <a:ext cx="6436765" cy="42445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6D780D-B5CE-9CBF-81BB-E7C0C187F5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32522" y="3999706"/>
            <a:ext cx="6436766" cy="2122262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533278" indent="0" algn="ctr">
              <a:buNone/>
              <a:defRPr sz="2333"/>
            </a:lvl2pPr>
            <a:lvl3pPr marL="1066556" indent="0" algn="ctr">
              <a:buNone/>
              <a:defRPr sz="2100"/>
            </a:lvl3pPr>
            <a:lvl4pPr marL="1599834" indent="0" algn="ctr">
              <a:buNone/>
              <a:defRPr sz="1866"/>
            </a:lvl4pPr>
            <a:lvl5pPr marL="2133112" indent="0" algn="ctr">
              <a:buNone/>
              <a:defRPr sz="1866"/>
            </a:lvl5pPr>
            <a:lvl6pPr marL="2666390" indent="0" algn="ctr">
              <a:buNone/>
              <a:defRPr sz="1866"/>
            </a:lvl6pPr>
            <a:lvl7pPr marL="3199668" indent="0" algn="ctr">
              <a:buNone/>
              <a:defRPr sz="1866"/>
            </a:lvl7pPr>
            <a:lvl8pPr marL="3732947" indent="0" algn="ctr">
              <a:buNone/>
              <a:defRPr sz="1866"/>
            </a:lvl8pPr>
            <a:lvl9pPr marL="4266225" indent="0" algn="ctr">
              <a:buNone/>
              <a:defRPr sz="1866"/>
            </a:lvl9pPr>
          </a:lstStyle>
          <a:p>
            <a:r>
              <a:rPr lang="cs-CZ" dirty="0"/>
              <a:t>Kliknutím můžete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32433146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|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178465-6CD2-FE58-5C5D-DF151F6799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78515" y="2123511"/>
            <a:ext cx="10481382" cy="375239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874892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178465-6CD2-FE58-5C5D-DF151F6799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22020" y="801680"/>
            <a:ext cx="6436766" cy="19313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600">
                <a:solidFill>
                  <a:schemeClr val="accent3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6D780D-B5CE-9CBF-81BB-E7C0C187F5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32523" y="3299197"/>
            <a:ext cx="6436766" cy="3862677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533278" indent="0" algn="ctr">
              <a:buNone/>
              <a:defRPr sz="2333"/>
            </a:lvl2pPr>
            <a:lvl3pPr marL="1066556" indent="0" algn="ctr">
              <a:buNone/>
              <a:defRPr sz="2100"/>
            </a:lvl3pPr>
            <a:lvl4pPr marL="1599834" indent="0" algn="ctr">
              <a:buNone/>
              <a:defRPr sz="1866"/>
            </a:lvl4pPr>
            <a:lvl5pPr marL="2133112" indent="0" algn="ctr">
              <a:buNone/>
              <a:defRPr sz="1866"/>
            </a:lvl5pPr>
            <a:lvl6pPr marL="2666390" indent="0" algn="ctr">
              <a:buNone/>
              <a:defRPr sz="1866"/>
            </a:lvl6pPr>
            <a:lvl7pPr marL="3199668" indent="0" algn="ctr">
              <a:buNone/>
              <a:defRPr sz="1866"/>
            </a:lvl7pPr>
            <a:lvl8pPr marL="3732947" indent="0" algn="ctr">
              <a:buNone/>
              <a:defRPr sz="1866"/>
            </a:lvl8pPr>
            <a:lvl9pPr marL="4266225" indent="0" algn="ctr">
              <a:buNone/>
              <a:defRPr sz="1866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8" name="Zástupný symbol obrázku 7">
            <a:extLst>
              <a:ext uri="{FF2B5EF4-FFF2-40B4-BE49-F238E27FC236}">
                <a16:creationId xmlns:a16="http://schemas.microsoft.com/office/drawing/2014/main" id="{5FD8A81E-F2A7-5385-1F53-F5E588F888E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7437438" cy="7999413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5936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178465-6CD2-FE58-5C5D-DF151F6799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821" y="837539"/>
            <a:ext cx="11649453" cy="19313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600">
                <a:solidFill>
                  <a:schemeClr val="accent3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6D780D-B5CE-9CBF-81BB-E7C0C187F5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1821" y="4505320"/>
            <a:ext cx="13854771" cy="1931339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533278" indent="0" algn="ctr">
              <a:buNone/>
              <a:defRPr sz="2333"/>
            </a:lvl2pPr>
            <a:lvl3pPr marL="1066556" indent="0" algn="ctr">
              <a:buNone/>
              <a:defRPr sz="2100"/>
            </a:lvl3pPr>
            <a:lvl4pPr marL="1599834" indent="0" algn="ctr">
              <a:buNone/>
              <a:defRPr sz="1866"/>
            </a:lvl4pPr>
            <a:lvl5pPr marL="2133112" indent="0" algn="ctr">
              <a:buNone/>
              <a:defRPr sz="1866"/>
            </a:lvl5pPr>
            <a:lvl6pPr marL="2666390" indent="0" algn="ctr">
              <a:buNone/>
              <a:defRPr sz="1866"/>
            </a:lvl6pPr>
            <a:lvl7pPr marL="3199668" indent="0" algn="ctr">
              <a:buNone/>
              <a:defRPr sz="1866"/>
            </a:lvl7pPr>
            <a:lvl8pPr marL="3732947" indent="0" algn="ctr">
              <a:buNone/>
              <a:defRPr sz="1866"/>
            </a:lvl8pPr>
            <a:lvl9pPr marL="4266225" indent="0" algn="ctr">
              <a:buNone/>
              <a:defRPr sz="1866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FA975D8C-92F4-8B00-0AC3-2A4535A6EF0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2150" y="3101975"/>
            <a:ext cx="11649075" cy="896938"/>
          </a:xfrm>
        </p:spPr>
        <p:txBody>
          <a:bodyPr anchor="ctr">
            <a:normAutofit/>
          </a:bodyPr>
          <a:lstStyle>
            <a:lvl1pPr marL="266639" indent="-266639">
              <a:buClr>
                <a:srgbClr val="FFC000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lvl="0"/>
            <a:r>
              <a:rPr lang="cs-CZ" dirty="0"/>
              <a:t>Podnadpis</a:t>
            </a:r>
          </a:p>
        </p:txBody>
      </p:sp>
    </p:spTree>
    <p:extLst>
      <p:ext uri="{BB962C8B-B14F-4D97-AF65-F5344CB8AC3E}">
        <p14:creationId xmlns:p14="http://schemas.microsoft.com/office/powerpoint/2010/main" val="1932674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178465-6CD2-FE58-5C5D-DF151F6799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821" y="1877445"/>
            <a:ext cx="6436766" cy="165464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600">
                <a:solidFill>
                  <a:schemeClr val="accent3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6D780D-B5CE-9CBF-81BB-E7C0C187F5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1821" y="3999706"/>
            <a:ext cx="6436766" cy="2122262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533278" indent="0" algn="ctr">
              <a:buNone/>
              <a:defRPr sz="2333"/>
            </a:lvl2pPr>
            <a:lvl3pPr marL="1066556" indent="0" algn="ctr">
              <a:buNone/>
              <a:defRPr sz="2100"/>
            </a:lvl3pPr>
            <a:lvl4pPr marL="1599834" indent="0" algn="ctr">
              <a:buNone/>
              <a:defRPr sz="1866"/>
            </a:lvl4pPr>
            <a:lvl5pPr marL="2133112" indent="0" algn="ctr">
              <a:buNone/>
              <a:defRPr sz="1866"/>
            </a:lvl5pPr>
            <a:lvl6pPr marL="2666390" indent="0" algn="ctr">
              <a:buNone/>
              <a:defRPr sz="1866"/>
            </a:lvl6pPr>
            <a:lvl7pPr marL="3199668" indent="0" algn="ctr">
              <a:buNone/>
              <a:defRPr sz="1866"/>
            </a:lvl7pPr>
            <a:lvl8pPr marL="3732947" indent="0" algn="ctr">
              <a:buNone/>
              <a:defRPr sz="1866"/>
            </a:lvl8pPr>
            <a:lvl9pPr marL="4266225" indent="0" algn="ctr">
              <a:buNone/>
              <a:defRPr sz="1866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8" name="Zástupný symbol obrázku 7">
            <a:extLst>
              <a:ext uri="{FF2B5EF4-FFF2-40B4-BE49-F238E27FC236}">
                <a16:creationId xmlns:a16="http://schemas.microsoft.com/office/drawing/2014/main" id="{5FD8A81E-F2A7-5385-1F53-F5E588F888E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109827" y="1877445"/>
            <a:ext cx="6436765" cy="4244523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6922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178465-6CD2-FE58-5C5D-DF151F6799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32522" y="1877445"/>
            <a:ext cx="6436766" cy="165464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600">
                <a:solidFill>
                  <a:schemeClr val="accent3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obrázku 7">
            <a:extLst>
              <a:ext uri="{FF2B5EF4-FFF2-40B4-BE49-F238E27FC236}">
                <a16:creationId xmlns:a16="http://schemas.microsoft.com/office/drawing/2014/main" id="{5FD8A81E-F2A7-5385-1F53-F5E588F888E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125" y="1877444"/>
            <a:ext cx="6436765" cy="4244523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6D780D-B5CE-9CBF-81BB-E7C0C187F5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32522" y="3999706"/>
            <a:ext cx="6436766" cy="2122262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533278" indent="0" algn="ctr">
              <a:buNone/>
              <a:defRPr sz="2333"/>
            </a:lvl2pPr>
            <a:lvl3pPr marL="1066556" indent="0" algn="ctr">
              <a:buNone/>
              <a:defRPr sz="2100"/>
            </a:lvl3pPr>
            <a:lvl4pPr marL="1599834" indent="0" algn="ctr">
              <a:buNone/>
              <a:defRPr sz="1866"/>
            </a:lvl4pPr>
            <a:lvl5pPr marL="2133112" indent="0" algn="ctr">
              <a:buNone/>
              <a:defRPr sz="1866"/>
            </a:lvl5pPr>
            <a:lvl6pPr marL="2666390" indent="0" algn="ctr">
              <a:buNone/>
              <a:defRPr sz="1866"/>
            </a:lvl6pPr>
            <a:lvl7pPr marL="3199668" indent="0" algn="ctr">
              <a:buNone/>
              <a:defRPr sz="1866"/>
            </a:lvl7pPr>
            <a:lvl8pPr marL="3732947" indent="0" algn="ctr">
              <a:buNone/>
              <a:defRPr sz="1866"/>
            </a:lvl8pPr>
            <a:lvl9pPr marL="4266225" indent="0" algn="ctr">
              <a:buNone/>
              <a:defRPr sz="1866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1680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|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178465-6CD2-FE58-5C5D-DF151F6799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78515" y="2123511"/>
            <a:ext cx="10481382" cy="375239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2478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178465-6CD2-FE58-5C5D-DF151F6799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822" y="837539"/>
            <a:ext cx="6436766" cy="19313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6D780D-B5CE-9CBF-81BB-E7C0C187F5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1822" y="3299197"/>
            <a:ext cx="6436766" cy="3862677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533278" indent="0" algn="ctr">
              <a:buNone/>
              <a:defRPr sz="2333"/>
            </a:lvl2pPr>
            <a:lvl3pPr marL="1066556" indent="0" algn="ctr">
              <a:buNone/>
              <a:defRPr sz="2100"/>
            </a:lvl3pPr>
            <a:lvl4pPr marL="1599834" indent="0" algn="ctr">
              <a:buNone/>
              <a:defRPr sz="1866"/>
            </a:lvl4pPr>
            <a:lvl5pPr marL="2133112" indent="0" algn="ctr">
              <a:buNone/>
              <a:defRPr sz="1866"/>
            </a:lvl5pPr>
            <a:lvl6pPr marL="2666390" indent="0" algn="ctr">
              <a:buNone/>
              <a:defRPr sz="1866"/>
            </a:lvl6pPr>
            <a:lvl7pPr marL="3199668" indent="0" algn="ctr">
              <a:buNone/>
              <a:defRPr sz="1866"/>
            </a:lvl7pPr>
            <a:lvl8pPr marL="3732947" indent="0" algn="ctr">
              <a:buNone/>
              <a:defRPr sz="1866"/>
            </a:lvl8pPr>
            <a:lvl9pPr marL="4266225" indent="0" algn="ctr">
              <a:buNone/>
              <a:defRPr sz="1866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8" name="Zástupný symbol obrázku 7">
            <a:extLst>
              <a:ext uri="{FF2B5EF4-FFF2-40B4-BE49-F238E27FC236}">
                <a16:creationId xmlns:a16="http://schemas.microsoft.com/office/drawing/2014/main" id="{5FD8A81E-F2A7-5385-1F53-F5E588F888E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800975" y="0"/>
            <a:ext cx="7437438" cy="799941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4244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178465-6CD2-FE58-5C5D-DF151F6799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22020" y="801680"/>
            <a:ext cx="6436766" cy="19313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600">
                <a:solidFill>
                  <a:srgbClr val="00B050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6D780D-B5CE-9CBF-81BB-E7C0C187F5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32523" y="3299197"/>
            <a:ext cx="6436766" cy="3862677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533278" indent="0" algn="ctr">
              <a:buNone/>
              <a:defRPr sz="2333"/>
            </a:lvl2pPr>
            <a:lvl3pPr marL="1066556" indent="0" algn="ctr">
              <a:buNone/>
              <a:defRPr sz="2100"/>
            </a:lvl3pPr>
            <a:lvl4pPr marL="1599834" indent="0" algn="ctr">
              <a:buNone/>
              <a:defRPr sz="1866"/>
            </a:lvl4pPr>
            <a:lvl5pPr marL="2133112" indent="0" algn="ctr">
              <a:buNone/>
              <a:defRPr sz="1866"/>
            </a:lvl5pPr>
            <a:lvl6pPr marL="2666390" indent="0" algn="ctr">
              <a:buNone/>
              <a:defRPr sz="1866"/>
            </a:lvl6pPr>
            <a:lvl7pPr marL="3199668" indent="0" algn="ctr">
              <a:buNone/>
              <a:defRPr sz="1866"/>
            </a:lvl7pPr>
            <a:lvl8pPr marL="3732947" indent="0" algn="ctr">
              <a:buNone/>
              <a:defRPr sz="1866"/>
            </a:lvl8pPr>
            <a:lvl9pPr marL="4266225" indent="0" algn="ctr">
              <a:buNone/>
              <a:defRPr sz="1866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8" name="Zástupný symbol obrázku 7">
            <a:extLst>
              <a:ext uri="{FF2B5EF4-FFF2-40B4-BE49-F238E27FC236}">
                <a16:creationId xmlns:a16="http://schemas.microsoft.com/office/drawing/2014/main" id="{5FD8A81E-F2A7-5385-1F53-F5E588F888E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7437438" cy="799941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3021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178465-6CD2-FE58-5C5D-DF151F6799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821" y="837539"/>
            <a:ext cx="11649453" cy="19313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6D780D-B5CE-9CBF-81BB-E7C0C187F5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1821" y="4505320"/>
            <a:ext cx="13854771" cy="1931339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533278" indent="0" algn="ctr">
              <a:buNone/>
              <a:defRPr sz="2333"/>
            </a:lvl2pPr>
            <a:lvl3pPr marL="1066556" indent="0" algn="ctr">
              <a:buNone/>
              <a:defRPr sz="2100"/>
            </a:lvl3pPr>
            <a:lvl4pPr marL="1599834" indent="0" algn="ctr">
              <a:buNone/>
              <a:defRPr sz="1866"/>
            </a:lvl4pPr>
            <a:lvl5pPr marL="2133112" indent="0" algn="ctr">
              <a:buNone/>
              <a:defRPr sz="1866"/>
            </a:lvl5pPr>
            <a:lvl6pPr marL="2666390" indent="0" algn="ctr">
              <a:buNone/>
              <a:defRPr sz="1866"/>
            </a:lvl6pPr>
            <a:lvl7pPr marL="3199668" indent="0" algn="ctr">
              <a:buNone/>
              <a:defRPr sz="1866"/>
            </a:lvl7pPr>
            <a:lvl8pPr marL="3732947" indent="0" algn="ctr">
              <a:buNone/>
              <a:defRPr sz="1866"/>
            </a:lvl8pPr>
            <a:lvl9pPr marL="4266225" indent="0" algn="ctr">
              <a:buNone/>
              <a:defRPr sz="1866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FA975D8C-92F4-8B00-0AC3-2A4535A6EF0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2150" y="3101975"/>
            <a:ext cx="11649075" cy="896938"/>
          </a:xfrm>
        </p:spPr>
        <p:txBody>
          <a:bodyPr anchor="ctr">
            <a:normAutofit/>
          </a:bodyPr>
          <a:lstStyle>
            <a:lvl1pPr marL="266639" indent="-266639">
              <a:buClr>
                <a:srgbClr val="FFC000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Podnadpis</a:t>
            </a:r>
          </a:p>
        </p:txBody>
      </p:sp>
    </p:spTree>
    <p:extLst>
      <p:ext uri="{BB962C8B-B14F-4D97-AF65-F5344CB8AC3E}">
        <p14:creationId xmlns:p14="http://schemas.microsoft.com/office/powerpoint/2010/main" val="2844286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38232E2-CE5A-76AC-2011-3E18E94B73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47641" y="3199765"/>
            <a:ext cx="13143131" cy="37055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nadpis 4">
            <a:extLst>
              <a:ext uri="{FF2B5EF4-FFF2-40B4-BE49-F238E27FC236}">
                <a16:creationId xmlns:a16="http://schemas.microsoft.com/office/drawing/2014/main" id="{F3387848-0054-C8F0-8902-585778BEB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750" y="425450"/>
            <a:ext cx="13142913" cy="154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986395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4" r:id="rId6"/>
  </p:sldLayoutIdLst>
  <p:txStyles>
    <p:titleStyle>
      <a:lvl1pPr algn="l" defTabSz="1066556" rtl="0" eaLnBrk="1" latinLnBrk="0" hangingPunct="1">
        <a:lnSpc>
          <a:spcPct val="90000"/>
        </a:lnSpc>
        <a:spcBef>
          <a:spcPct val="0"/>
        </a:spcBef>
        <a:buNone/>
        <a:defRPr sz="5132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66639" indent="-266639" algn="l" defTabSz="1066556" rtl="0" eaLnBrk="1" latinLnBrk="0" hangingPunct="1">
        <a:lnSpc>
          <a:spcPct val="90000"/>
        </a:lnSpc>
        <a:spcBef>
          <a:spcPts val="1166"/>
        </a:spcBef>
        <a:buFont typeface="Arial" panose="020B0604020202020204" pitchFamily="34" charset="0"/>
        <a:buChar char="•"/>
        <a:defRPr sz="2333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99917" indent="-266639" algn="l" defTabSz="1066556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333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333195" indent="-266639" algn="l" defTabSz="1066556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333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866473" indent="-266639" algn="l" defTabSz="1066556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333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399751" indent="-266639" algn="l" defTabSz="1066556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333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933029" indent="-266639" algn="l" defTabSz="1066556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466308" indent="-266639" algn="l" defTabSz="1066556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999586" indent="-266639" algn="l" defTabSz="1066556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532864" indent="-266639" algn="l" defTabSz="1066556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10665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3278" algn="l" defTabSz="10665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66556" algn="l" defTabSz="10665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34" algn="l" defTabSz="10665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33112" algn="l" defTabSz="10665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66390" algn="l" defTabSz="10665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99668" algn="l" defTabSz="10665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32947" algn="l" defTabSz="10665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66225" algn="l" defTabSz="10665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38232E2-CE5A-76AC-2011-3E18E94B73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47641" y="3199765"/>
            <a:ext cx="13143131" cy="37055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nadpis 4">
            <a:extLst>
              <a:ext uri="{FF2B5EF4-FFF2-40B4-BE49-F238E27FC236}">
                <a16:creationId xmlns:a16="http://schemas.microsoft.com/office/drawing/2014/main" id="{F3387848-0054-C8F0-8902-585778BEB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750" y="425450"/>
            <a:ext cx="13142913" cy="154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2448451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</p:sldLayoutIdLst>
  <p:txStyles>
    <p:titleStyle>
      <a:lvl1pPr algn="l" defTabSz="1066556" rtl="0" eaLnBrk="1" latinLnBrk="0" hangingPunct="1">
        <a:lnSpc>
          <a:spcPct val="90000"/>
        </a:lnSpc>
        <a:spcBef>
          <a:spcPct val="0"/>
        </a:spcBef>
        <a:buNone/>
        <a:defRPr sz="5132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66639" indent="-266639" algn="l" defTabSz="1066556" rtl="0" eaLnBrk="1" latinLnBrk="0" hangingPunct="1">
        <a:lnSpc>
          <a:spcPct val="90000"/>
        </a:lnSpc>
        <a:spcBef>
          <a:spcPts val="1166"/>
        </a:spcBef>
        <a:buFont typeface="Arial" panose="020B0604020202020204" pitchFamily="34" charset="0"/>
        <a:buChar char="•"/>
        <a:defRPr sz="2333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99917" indent="-266639" algn="l" defTabSz="1066556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333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333195" indent="-266639" algn="l" defTabSz="1066556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333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866473" indent="-266639" algn="l" defTabSz="1066556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333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399751" indent="-266639" algn="l" defTabSz="1066556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333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933029" indent="-266639" algn="l" defTabSz="1066556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466308" indent="-266639" algn="l" defTabSz="1066556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999586" indent="-266639" algn="l" defTabSz="1066556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532864" indent="-266639" algn="l" defTabSz="1066556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10665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3278" algn="l" defTabSz="10665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66556" algn="l" defTabSz="10665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34" algn="l" defTabSz="10665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33112" algn="l" defTabSz="10665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66390" algn="l" defTabSz="10665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99668" algn="l" defTabSz="10665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32947" algn="l" defTabSz="10665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66225" algn="l" defTabSz="10665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38232E2-CE5A-76AC-2011-3E18E94B73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47641" y="3199765"/>
            <a:ext cx="13143131" cy="37055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nadpis 4">
            <a:extLst>
              <a:ext uri="{FF2B5EF4-FFF2-40B4-BE49-F238E27FC236}">
                <a16:creationId xmlns:a16="http://schemas.microsoft.com/office/drawing/2014/main" id="{F3387848-0054-C8F0-8902-585778BEB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750" y="425450"/>
            <a:ext cx="13142913" cy="1546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61841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</p:sldLayoutIdLst>
  <p:txStyles>
    <p:titleStyle>
      <a:lvl1pPr algn="l" defTabSz="1066556" rtl="0" eaLnBrk="1" latinLnBrk="0" hangingPunct="1">
        <a:lnSpc>
          <a:spcPct val="90000"/>
        </a:lnSpc>
        <a:spcBef>
          <a:spcPct val="0"/>
        </a:spcBef>
        <a:buNone/>
        <a:defRPr sz="5132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66639" indent="-266639" algn="l" defTabSz="1066556" rtl="0" eaLnBrk="1" latinLnBrk="0" hangingPunct="1">
        <a:lnSpc>
          <a:spcPct val="90000"/>
        </a:lnSpc>
        <a:spcBef>
          <a:spcPts val="1166"/>
        </a:spcBef>
        <a:buFont typeface="Arial" panose="020B0604020202020204" pitchFamily="34" charset="0"/>
        <a:buChar char="•"/>
        <a:defRPr sz="2333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99917" indent="-266639" algn="l" defTabSz="1066556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333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333195" indent="-266639" algn="l" defTabSz="1066556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333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866473" indent="-266639" algn="l" defTabSz="1066556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333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399751" indent="-266639" algn="l" defTabSz="1066556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333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933029" indent="-266639" algn="l" defTabSz="1066556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466308" indent="-266639" algn="l" defTabSz="1066556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999586" indent="-266639" algn="l" defTabSz="1066556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532864" indent="-266639" algn="l" defTabSz="1066556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10665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3278" algn="l" defTabSz="10665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66556" algn="l" defTabSz="10665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34" algn="l" defTabSz="10665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33112" algn="l" defTabSz="10665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66390" algn="l" defTabSz="10665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99668" algn="l" defTabSz="10665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32947" algn="l" defTabSz="10665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66225" algn="l" defTabSz="10665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781209-937C-C0D0-9C34-ADB4824619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820" y="1877445"/>
            <a:ext cx="13000933" cy="3500467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sz="7300" dirty="0"/>
              <a:t>UPOZORNĚNÍ</a:t>
            </a:r>
            <a:br>
              <a:rPr lang="cs-CZ" dirty="0"/>
            </a:br>
            <a:br>
              <a:rPr lang="cs-CZ" dirty="0"/>
            </a:br>
            <a:r>
              <a:rPr lang="cs-CZ" dirty="0"/>
              <a:t>Z DŮVODU OPRAV POVRCHU CYKLOSTEZKY </a:t>
            </a:r>
            <a:br>
              <a:rPr lang="cs-CZ" dirty="0"/>
            </a:br>
            <a:r>
              <a:rPr lang="cs-CZ" dirty="0"/>
              <a:t>– ÚSEK T23, TVAROŽNÁ (SMĚR SIVICE) – </a:t>
            </a:r>
            <a:br>
              <a:rPr lang="cs-CZ" dirty="0"/>
            </a:br>
            <a:r>
              <a:rPr lang="cs-CZ" dirty="0"/>
              <a:t>ZDE BUDE VE DNECH 9. 9. - 10. 9. 2025 OMEZEN PROVOZ. </a:t>
            </a:r>
            <a:br>
              <a:rPr lang="cs-CZ" dirty="0"/>
            </a:br>
            <a:br>
              <a:rPr lang="cs-CZ" dirty="0"/>
            </a:br>
            <a:r>
              <a:rPr lang="cs-CZ" dirty="0"/>
              <a:t>VE DNECH 11.9. - 12. 9. 2025 BUDE TENTO ÚSEK UZAVŘEN.</a:t>
            </a:r>
            <a:br>
              <a:rPr lang="cs-CZ" dirty="0"/>
            </a:br>
            <a:br>
              <a:rPr lang="cs-CZ" dirty="0"/>
            </a:br>
            <a:r>
              <a:rPr lang="cs-CZ" dirty="0"/>
              <a:t>DBEJTE PROSÍM ZVÝŠENÉ OPATRNOSTI A VĚNUJTE POZORNOST POKYNŮM PROVÁDĚCÍ FIRMY. </a:t>
            </a:r>
            <a:br>
              <a:rPr lang="cs-CZ" dirty="0"/>
            </a:br>
            <a:br>
              <a:rPr lang="cs-CZ" dirty="0"/>
            </a:br>
            <a:r>
              <a:rPr lang="cs-CZ" dirty="0"/>
              <a:t>DĚKUJEME ZA POCHOPENÍ.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CA03143-8A66-DCE6-17A3-572085026845}"/>
              </a:ext>
            </a:extLst>
          </p:cNvPr>
          <p:cNvSpPr txBox="1"/>
          <p:nvPr/>
        </p:nvSpPr>
        <p:spPr>
          <a:xfrm>
            <a:off x="3810498" y="1553725"/>
            <a:ext cx="7617416" cy="4302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Aft>
                <a:spcPts val="750"/>
              </a:spcAft>
              <a:buNone/>
            </a:pPr>
            <a:endParaRPr lang="cs-CZ" b="0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8" name="Podnadpis 7">
            <a:extLst>
              <a:ext uri="{FF2B5EF4-FFF2-40B4-BE49-F238E27FC236}">
                <a16:creationId xmlns:a16="http://schemas.microsoft.com/office/drawing/2014/main" id="{0F865F02-92FA-5F29-E48C-557604C558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45407" y="6756660"/>
            <a:ext cx="6328911" cy="798764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3418143"/>
      </p:ext>
    </p:extLst>
  </p:cSld>
  <p:clrMapOvr>
    <a:masterClrMapping/>
  </p:clrMapOvr>
</p:sld>
</file>

<file path=ppt/theme/theme1.xml><?xml version="1.0" encoding="utf-8"?>
<a:theme xmlns:a="http://schemas.openxmlformats.org/drawingml/2006/main" name="Zelené_pozadí">
  <a:themeElements>
    <a:clrScheme name="Tvarožná">
      <a:dk1>
        <a:srgbClr val="108E3A"/>
      </a:dk1>
      <a:lt1>
        <a:srgbClr val="FFFFFF"/>
      </a:lt1>
      <a:dk2>
        <a:srgbClr val="000000"/>
      </a:dk2>
      <a:lt2>
        <a:srgbClr val="E8E8E8"/>
      </a:lt2>
      <a:accent1>
        <a:srgbClr val="108E3A"/>
      </a:accent1>
      <a:accent2>
        <a:srgbClr val="F9B000"/>
      </a:accent2>
      <a:accent3>
        <a:srgbClr val="C0D77F"/>
      </a:accent3>
      <a:accent4>
        <a:srgbClr val="FFFFFF"/>
      </a:accent4>
      <a:accent5>
        <a:srgbClr val="E8D9B5"/>
      </a:accent5>
      <a:accent6>
        <a:srgbClr val="B8D2C1"/>
      </a:accent6>
      <a:hlink>
        <a:srgbClr val="108E3A"/>
      </a:hlink>
      <a:folHlink>
        <a:srgbClr val="108E3A"/>
      </a:folHlink>
    </a:clrScheme>
    <a:fontScheme name="Office">
      <a:majorFont>
        <a:latin typeface="Verdana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Verdana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zentace9" id="{E2805AC5-A8F3-7943-8E79-FEBE768104BA}" vid="{7A789440-D69F-1749-A12C-9DC12905D649}"/>
    </a:ext>
  </a:extLst>
</a:theme>
</file>

<file path=ppt/theme/theme2.xml><?xml version="1.0" encoding="utf-8"?>
<a:theme xmlns:a="http://schemas.openxmlformats.org/drawingml/2006/main" name="Bílé pozadí">
  <a:themeElements>
    <a:clrScheme name="Tvarožná">
      <a:dk1>
        <a:srgbClr val="108E3A"/>
      </a:dk1>
      <a:lt1>
        <a:srgbClr val="FFFFFF"/>
      </a:lt1>
      <a:dk2>
        <a:srgbClr val="000000"/>
      </a:dk2>
      <a:lt2>
        <a:srgbClr val="E8E8E8"/>
      </a:lt2>
      <a:accent1>
        <a:srgbClr val="108E3A"/>
      </a:accent1>
      <a:accent2>
        <a:srgbClr val="F9B000"/>
      </a:accent2>
      <a:accent3>
        <a:srgbClr val="C0D77F"/>
      </a:accent3>
      <a:accent4>
        <a:srgbClr val="FFFFFF"/>
      </a:accent4>
      <a:accent5>
        <a:srgbClr val="E8D9B5"/>
      </a:accent5>
      <a:accent6>
        <a:srgbClr val="B8D2C1"/>
      </a:accent6>
      <a:hlink>
        <a:srgbClr val="108E3A"/>
      </a:hlink>
      <a:folHlink>
        <a:srgbClr val="108E3A"/>
      </a:folHlink>
    </a:clrScheme>
    <a:fontScheme name="Office">
      <a:majorFont>
        <a:latin typeface="Verdana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Verdana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zentace9" id="{E2805AC5-A8F3-7943-8E79-FEBE768104BA}" vid="{747246D6-4512-2D44-8EEF-B9974561A64D}"/>
    </a:ext>
  </a:extLst>
</a:theme>
</file>

<file path=ppt/theme/theme3.xml><?xml version="1.0" encoding="utf-8"?>
<a:theme xmlns:a="http://schemas.openxmlformats.org/drawingml/2006/main" name="Oranžové pozadí">
  <a:themeElements>
    <a:clrScheme name="Tvarožná">
      <a:dk1>
        <a:srgbClr val="108E3A"/>
      </a:dk1>
      <a:lt1>
        <a:srgbClr val="FFFFFF"/>
      </a:lt1>
      <a:dk2>
        <a:srgbClr val="000000"/>
      </a:dk2>
      <a:lt2>
        <a:srgbClr val="E8E8E8"/>
      </a:lt2>
      <a:accent1>
        <a:srgbClr val="108E3A"/>
      </a:accent1>
      <a:accent2>
        <a:srgbClr val="F9B000"/>
      </a:accent2>
      <a:accent3>
        <a:srgbClr val="C0D77F"/>
      </a:accent3>
      <a:accent4>
        <a:srgbClr val="FFFFFF"/>
      </a:accent4>
      <a:accent5>
        <a:srgbClr val="E8D9B5"/>
      </a:accent5>
      <a:accent6>
        <a:srgbClr val="B8D2C1"/>
      </a:accent6>
      <a:hlink>
        <a:srgbClr val="108E3A"/>
      </a:hlink>
      <a:folHlink>
        <a:srgbClr val="108E3A"/>
      </a:folHlink>
    </a:clrScheme>
    <a:fontScheme name="Office">
      <a:majorFont>
        <a:latin typeface="Verdana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Verdana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zentace9" id="{E2805AC5-A8F3-7943-8E79-FEBE768104BA}" vid="{5695181E-8783-EB4A-8A3D-52956FC27E92}"/>
    </a:ext>
  </a:extLst>
</a:theme>
</file>

<file path=ppt/theme/theme4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Verdana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Verdana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5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Verdana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Verdana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1b16014-5dc9-44c2-8a71-dbcce736adfa">
      <Terms xmlns="http://schemas.microsoft.com/office/infopath/2007/PartnerControls"/>
    </lcf76f155ced4ddcb4097134ff3c332f>
    <TaxCatchAll xmlns="06fcdc35-c396-438f-ad03-076373e55fa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AA75B6C43AF8E4FA5A1E3800200CBCF" ma:contentTypeVersion="18" ma:contentTypeDescription="Vytvoří nový dokument" ma:contentTypeScope="" ma:versionID="890288ccd2e3863cb38e221459f3b779">
  <xsd:schema xmlns:xsd="http://www.w3.org/2001/XMLSchema" xmlns:xs="http://www.w3.org/2001/XMLSchema" xmlns:p="http://schemas.microsoft.com/office/2006/metadata/properties" xmlns:ns2="61b16014-5dc9-44c2-8a71-dbcce736adfa" xmlns:ns3="06fcdc35-c396-438f-ad03-076373e55fa7" targetNamespace="http://schemas.microsoft.com/office/2006/metadata/properties" ma:root="true" ma:fieldsID="544e47beda560ea7cd6cd2642a1e0f6a" ns2:_="" ns3:_="">
    <xsd:import namespace="61b16014-5dc9-44c2-8a71-dbcce736adfa"/>
    <xsd:import namespace="06fcdc35-c396-438f-ad03-076373e55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b16014-5dc9-44c2-8a71-dbcce736ad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Značky obrázků" ma:readOnly="false" ma:fieldId="{5cf76f15-5ced-4ddc-b409-7134ff3c332f}" ma:taxonomyMulti="true" ma:sspId="2dee7a28-61bb-4d15-b190-e9b6a571665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fcdc35-c396-438f-ad03-076373e55fa7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e25bb88-ba2c-4509-9e74-2299a35b5e47}" ma:internalName="TaxCatchAll" ma:showField="CatchAllData" ma:web="06fcdc35-c396-438f-ad03-076373e55fa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EBF8283-4E7B-46E8-83B2-A057A44F6CF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F3E3D38-E025-4286-A8C1-FA00533350EC}">
  <ds:schemaRefs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06fcdc35-c396-438f-ad03-076373e55fa7"/>
    <ds:schemaRef ds:uri="http://schemas.microsoft.com/office/2006/documentManagement/types"/>
    <ds:schemaRef ds:uri="61b16014-5dc9-44c2-8a71-dbcce736adfa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092C788A-1BBA-4A2C-929C-546DF855E5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b16014-5dc9-44c2-8a71-dbcce736adfa"/>
    <ds:schemaRef ds:uri="06fcdc35-c396-438f-ad03-076373e55f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Tvarozna_prispevky_sablona</Template>
  <TotalTime>20</TotalTime>
  <Words>76</Words>
  <Application>Microsoft Office PowerPoint</Application>
  <PresentationFormat>Vlastní</PresentationFormat>
  <Paragraphs>1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</vt:i4>
      </vt:variant>
    </vt:vector>
  </HeadingPairs>
  <TitlesOfParts>
    <vt:vector size="7" baseType="lpstr">
      <vt:lpstr>Arial</vt:lpstr>
      <vt:lpstr>Open Sans</vt:lpstr>
      <vt:lpstr>Verdana</vt:lpstr>
      <vt:lpstr>Zelené_pozadí</vt:lpstr>
      <vt:lpstr>Bílé pozadí</vt:lpstr>
      <vt:lpstr>Oranžové pozadí</vt:lpstr>
      <vt:lpstr>   UPOZORNĚNÍ  Z DŮVODU OPRAV POVRCHU CYKLOSTEZKY  – ÚSEK T23, TVAROŽNÁ (SMĚR SIVICE) –  ZDE BUDE VE DNECH 9. 9. - 10. 9. 2025 OMEZEN PROVOZ.   VE DNECH 11.9. - 12. 9. 2025 BUDE TENTO ÚSEK UZAVŘEN.  DBEJTE PROSÍM ZVÝŠENÉ OPATRNOSTI A VĚNUJTE POZORNOST POKYNŮM PROVÁDĚCÍ FIRMY.   DĚKUJEME ZA POCHOPENÍ.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obec Tvarozna</dc:creator>
  <cp:lastModifiedBy>obec Tvarozna</cp:lastModifiedBy>
  <cp:revision>7</cp:revision>
  <dcterms:created xsi:type="dcterms:W3CDTF">2025-06-30T15:38:24Z</dcterms:created>
  <dcterms:modified xsi:type="dcterms:W3CDTF">2025-09-09T16:47:13Z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0x0101000AA75B6C43AF8E4FA5A1E3800200CBCF</vt:lpwstr>
  </property>
</Properties>
</file>